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6" autoAdjust="0"/>
    <p:restoredTop sz="94713" autoAdjust="0"/>
  </p:normalViewPr>
  <p:slideViewPr>
    <p:cSldViewPr>
      <p:cViewPr varScale="1">
        <p:scale>
          <a:sx n="110" d="100"/>
          <a:sy n="110" d="100"/>
        </p:scale>
        <p:origin x="-111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olo isosce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397BE0FF-358D-4425-B692-B7AECAC1E99C}" type="datetimeFigureOut">
              <a:rPr lang="it-IT" smtClean="0"/>
              <a:t>24/11/2022</a:t>
            </a:fld>
            <a:endParaRPr lang="it-IT" dirty="0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it-IT" dirty="0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E40B71D5-EC0D-41CE-B798-DDA6AE1DB7C2}" type="slidenum">
              <a:rPr lang="it-IT" smtClean="0"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BE0FF-358D-4425-B692-B7AECAC1E99C}" type="datetimeFigureOut">
              <a:rPr lang="it-IT" smtClean="0"/>
              <a:t>24/11/2022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71D5-EC0D-41CE-B798-DDA6AE1DB7C2}" type="slidenum">
              <a:rPr lang="it-IT" smtClean="0"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BE0FF-358D-4425-B692-B7AECAC1E99C}" type="datetimeFigureOut">
              <a:rPr lang="it-IT" smtClean="0"/>
              <a:t>24/11/2022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71D5-EC0D-41CE-B798-DDA6AE1DB7C2}" type="slidenum">
              <a:rPr lang="it-IT" smtClean="0"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397BE0FF-358D-4425-B692-B7AECAC1E99C}" type="datetimeFigureOut">
              <a:rPr lang="it-IT" smtClean="0"/>
              <a:t>24/11/2022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71D5-EC0D-41CE-B798-DDA6AE1DB7C2}" type="slidenum">
              <a:rPr lang="it-IT" smtClean="0"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olo rettangolo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iangolo isosce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397BE0FF-358D-4425-B692-B7AECAC1E99C}" type="datetimeFigureOut">
              <a:rPr lang="it-IT" smtClean="0"/>
              <a:t>24/11/2022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E40B71D5-EC0D-41CE-B798-DDA6AE1DB7C2}" type="slidenum">
              <a:rPr lang="it-IT" smtClean="0"/>
              <a:t>‹N›</a:t>
            </a:fld>
            <a:endParaRPr lang="it-IT" dirty="0"/>
          </a:p>
        </p:txBody>
      </p:sp>
      <p:cxnSp>
        <p:nvCxnSpPr>
          <p:cNvPr id="11" name="Connettore 1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397BE0FF-358D-4425-B692-B7AECAC1E99C}" type="datetimeFigureOut">
              <a:rPr lang="it-IT" smtClean="0"/>
              <a:t>24/11/2022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E40B71D5-EC0D-41CE-B798-DDA6AE1DB7C2}" type="slidenum">
              <a:rPr lang="it-IT" smtClean="0"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397BE0FF-358D-4425-B692-B7AECAC1E99C}" type="datetimeFigureOut">
              <a:rPr lang="it-IT" smtClean="0"/>
              <a:t>24/11/2022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E40B71D5-EC0D-41CE-B798-DDA6AE1DB7C2}" type="slidenum">
              <a:rPr lang="it-IT" smtClean="0"/>
              <a:t>‹N›</a:t>
            </a:fld>
            <a:endParaRPr lang="it-IT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BE0FF-358D-4425-B692-B7AECAC1E99C}" type="datetimeFigureOut">
              <a:rPr lang="it-IT" smtClean="0"/>
              <a:t>24/11/2022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71D5-EC0D-41CE-B798-DDA6AE1DB7C2}" type="slidenum">
              <a:rPr lang="it-IT" smtClean="0"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397BE0FF-358D-4425-B692-B7AECAC1E99C}" type="datetimeFigureOut">
              <a:rPr lang="it-IT" smtClean="0"/>
              <a:t>24/11/2022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E40B71D5-EC0D-41CE-B798-DDA6AE1DB7C2}" type="slidenum">
              <a:rPr lang="it-IT" smtClean="0"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397BE0FF-358D-4425-B692-B7AECAC1E99C}" type="datetimeFigureOut">
              <a:rPr lang="it-IT" smtClean="0"/>
              <a:t>24/11/2022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E40B71D5-EC0D-41CE-B798-DDA6AE1DB7C2}" type="slidenum">
              <a:rPr lang="it-IT" smtClean="0"/>
              <a:t>‹N›</a:t>
            </a:fld>
            <a:endParaRPr lang="it-IT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dirty="0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397BE0FF-358D-4425-B692-B7AECAC1E99C}" type="datetimeFigureOut">
              <a:rPr lang="it-IT" smtClean="0"/>
              <a:t>24/11/2022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E40B71D5-EC0D-41CE-B798-DDA6AE1DB7C2}" type="slidenum">
              <a:rPr lang="it-IT" smtClean="0"/>
              <a:t>‹N›</a:t>
            </a:fld>
            <a:endParaRPr lang="it-IT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olo rettangolo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8" name="Connettore 1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397BE0FF-358D-4425-B692-B7AECAC1E99C}" type="datetimeFigureOut">
              <a:rPr lang="it-IT" smtClean="0"/>
              <a:t>24/11/2022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E40B71D5-EC0D-41CE-B798-DDA6AE1DB7C2}" type="slidenum">
              <a:rPr lang="it-IT" smtClean="0"/>
              <a:t>‹N›</a:t>
            </a:fld>
            <a:endParaRPr lang="it-IT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>
                <a:latin typeface="Arial" pitchFamily="34" charset="0"/>
                <a:cs typeface="Arial" pitchFamily="34" charset="0"/>
              </a:rPr>
              <a:t>ASSEMBLEA PUBBLICA</a:t>
            </a:r>
            <a:endParaRPr lang="it-IT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11560" y="3429000"/>
            <a:ext cx="8062912" cy="1752600"/>
          </a:xfrm>
        </p:spPr>
        <p:txBody>
          <a:bodyPr>
            <a:normAutofit/>
          </a:bodyPr>
          <a:lstStyle/>
          <a:p>
            <a:r>
              <a:rPr lang="it-IT" sz="2800" dirty="0" smtClean="0">
                <a:latin typeface="Arial" pitchFamily="34" charset="0"/>
                <a:cs typeface="Arial" pitchFamily="34" charset="0"/>
              </a:rPr>
              <a:t>VALORIZZAZIONE e RIQUALIFICAZIONE del PATRIMONIO URBANO ATTREVERSO l’ARTE di STRADA, COSIDDETTA </a:t>
            </a:r>
            <a:r>
              <a:rPr lang="it-IT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STREET-ART</a:t>
            </a:r>
            <a:endParaRPr lang="it-IT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ottotitolo 2"/>
          <p:cNvSpPr txBox="1">
            <a:spLocks/>
          </p:cNvSpPr>
          <p:nvPr/>
        </p:nvSpPr>
        <p:spPr>
          <a:xfrm>
            <a:off x="4572000" y="2276872"/>
            <a:ext cx="4030464" cy="648072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36576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24 novembre 2022</a:t>
            </a:r>
            <a:endParaRPr kumimoji="0" lang="it-IT" sz="2800" b="0" i="0" u="none" strike="noStrike" kern="1200" cap="none" spc="0" normalizeH="0" baseline="0" noProof="0" dirty="0">
              <a:ln>
                <a:solidFill>
                  <a:schemeClr val="bg2"/>
                </a:solidFill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4427984" y="5805264"/>
            <a:ext cx="329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Cabina ENEL piazza Garibaldi</a:t>
            </a:r>
            <a:endParaRPr lang="it-IT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4372" t="7494" r="24622" b="27166"/>
          <a:stretch>
            <a:fillRect/>
          </a:stretch>
        </p:blipFill>
        <p:spPr bwMode="auto">
          <a:xfrm>
            <a:off x="683567" y="620688"/>
            <a:ext cx="6995063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2387" t="6419" r="19840" b="20402"/>
          <a:stretch>
            <a:fillRect/>
          </a:stretch>
        </p:blipFill>
        <p:spPr bwMode="auto">
          <a:xfrm>
            <a:off x="395536" y="332656"/>
            <a:ext cx="7488832" cy="533579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sellaDiTesto 5"/>
          <p:cNvSpPr txBox="1"/>
          <p:nvPr/>
        </p:nvSpPr>
        <p:spPr>
          <a:xfrm>
            <a:off x="4067944" y="5805264"/>
            <a:ext cx="3792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Cabina ENEL via 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Massimino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Carrai</a:t>
            </a:r>
            <a:endParaRPr lang="it-IT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5292080" y="5805264"/>
            <a:ext cx="2578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Esempio STREET-ART</a:t>
            </a:r>
            <a:endParaRPr lang="it-IT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magine 4" descr="IMG_5561.png"/>
          <p:cNvPicPr>
            <a:picLocks noChangeAspect="1"/>
          </p:cNvPicPr>
          <p:nvPr/>
        </p:nvPicPr>
        <p:blipFill>
          <a:blip r:embed="rId2" cstate="print"/>
          <a:srcRect l="-5124" t="4851" b="20600"/>
          <a:stretch>
            <a:fillRect/>
          </a:stretch>
        </p:blipFill>
        <p:spPr>
          <a:xfrm>
            <a:off x="3059832" y="476672"/>
            <a:ext cx="4806280" cy="5112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5292080" y="5805264"/>
            <a:ext cx="2578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Esempio STREET-ART</a:t>
            </a:r>
            <a:endParaRPr lang="it-IT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magine 3" descr="IMG_81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404664"/>
            <a:ext cx="7020272" cy="5265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5292080" y="5805264"/>
            <a:ext cx="2578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Esempio STREET-ART</a:t>
            </a:r>
            <a:endParaRPr lang="it-IT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magine 4" descr="Interes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7452320" cy="5581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3635896" y="5805264"/>
            <a:ext cx="4267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Esempio STREET-ART su PAVIMENTO</a:t>
            </a:r>
            <a:endParaRPr lang="it-IT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magine 3" descr="VIC_0577-2.jpg"/>
          <p:cNvPicPr>
            <a:picLocks noChangeAspect="1"/>
          </p:cNvPicPr>
          <p:nvPr/>
        </p:nvPicPr>
        <p:blipFill>
          <a:blip r:embed="rId2" cstate="print"/>
          <a:srcRect r="651" b="13251"/>
          <a:stretch>
            <a:fillRect/>
          </a:stretch>
        </p:blipFill>
        <p:spPr>
          <a:xfrm>
            <a:off x="1143000" y="-1"/>
            <a:ext cx="6597352" cy="5760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30</TotalTime>
  <Words>37</Words>
  <Application>Microsoft Office PowerPoint</Application>
  <PresentationFormat>Presentazione su schermo (4:3)</PresentationFormat>
  <Paragraphs>9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8" baseType="lpstr">
      <vt:lpstr>Verve</vt:lpstr>
      <vt:lpstr>ASSEMBLEA PUBBLICA</vt:lpstr>
      <vt:lpstr>Diapositiva 2</vt:lpstr>
      <vt:lpstr>Diapositiva 3</vt:lpstr>
      <vt:lpstr>Diapositiva 4</vt:lpstr>
      <vt:lpstr>Diapositiva 5</vt:lpstr>
      <vt:lpstr>Diapositiva 6</vt:lpstr>
      <vt:lpstr>Diapositiva 7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Uff.Tecnico</dc:creator>
  <cp:lastModifiedBy>Uff.Tecnico</cp:lastModifiedBy>
  <cp:revision>4</cp:revision>
  <dcterms:created xsi:type="dcterms:W3CDTF">2022-11-24T15:25:22Z</dcterms:created>
  <dcterms:modified xsi:type="dcterms:W3CDTF">2022-11-24T15:56:10Z</dcterms:modified>
</cp:coreProperties>
</file>